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0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80" d="100"/>
          <a:sy n="80" d="100"/>
        </p:scale>
        <p:origin x="-1656" y="6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021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63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483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987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98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306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46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761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30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429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26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606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8">
            <a:extLst>
              <a:ext uri="{FF2B5EF4-FFF2-40B4-BE49-F238E27FC236}">
                <a16:creationId xmlns:a16="http://schemas.microsoft.com/office/drawing/2014/main" xmlns="" id="{DD1E028F-A11D-450D-A620-D701F81D91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66" t="25085" b="35063"/>
          <a:stretch/>
        </p:blipFill>
        <p:spPr bwMode="auto">
          <a:xfrm>
            <a:off x="3429000" y="0"/>
            <a:ext cx="3429000" cy="222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7">
            <a:extLst>
              <a:ext uri="{FF2B5EF4-FFF2-40B4-BE49-F238E27FC236}">
                <a16:creationId xmlns:a16="http://schemas.microsoft.com/office/drawing/2014/main" xmlns="" id="{39605585-EA0D-484A-A227-49E58A955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77" b="19846"/>
          <a:stretch>
            <a:fillRect/>
          </a:stretch>
        </p:blipFill>
        <p:spPr bwMode="auto">
          <a:xfrm>
            <a:off x="0" y="7015348"/>
            <a:ext cx="6858000" cy="20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1">
            <a:extLst>
              <a:ext uri="{FF2B5EF4-FFF2-40B4-BE49-F238E27FC236}">
                <a16:creationId xmlns:a16="http://schemas.microsoft.com/office/drawing/2014/main" xmlns="" id="{65684BBB-A9AB-4339-800F-A3FAE402D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19">
            <a:extLst>
              <a:ext uri="{FF2B5EF4-FFF2-40B4-BE49-F238E27FC236}">
                <a16:creationId xmlns:a16="http://schemas.microsoft.com/office/drawing/2014/main" xmlns="" id="{B6404396-1E28-49E8-B6CA-71C544E03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" name="Рисунок 8">
            <a:extLst>
              <a:ext uri="{FF2B5EF4-FFF2-40B4-BE49-F238E27FC236}">
                <a16:creationId xmlns:a16="http://schemas.microsoft.com/office/drawing/2014/main" xmlns="" id="{B109E2A5-7211-498D-8C1F-62C765271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66" t="25085" b="35063"/>
          <a:stretch/>
        </p:blipFill>
        <p:spPr bwMode="auto">
          <a:xfrm flipH="1">
            <a:off x="0" y="-4836"/>
            <a:ext cx="3429000" cy="222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8594FC19-E44B-4A1E-96B1-4160B49E9C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500" y="9123669"/>
            <a:ext cx="720000" cy="720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1AB50AB1-859C-4600-9937-A0593366957D}"/>
              </a:ext>
            </a:extLst>
          </p:cNvPr>
          <p:cNvSpPr txBox="1"/>
          <p:nvPr/>
        </p:nvSpPr>
        <p:spPr>
          <a:xfrm>
            <a:off x="1714500" y="91968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Franklin Gothic Book" panose="020B0503020102020204" pitchFamily="34" charset="0"/>
              </a:rPr>
              <a:t>Департамент образования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Franklin Gothic Book" panose="020B0503020102020204" pitchFamily="34" charset="0"/>
              </a:rPr>
              <a:t>города Заречного Пензенской области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5EF3BBB-4AC2-4915-93EC-E53E959B00DE}"/>
              </a:ext>
            </a:extLst>
          </p:cNvPr>
          <p:cNvSpPr txBox="1"/>
          <p:nvPr/>
        </p:nvSpPr>
        <p:spPr>
          <a:xfrm>
            <a:off x="2571750" y="7677402"/>
            <a:ext cx="1714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Franklin Gothic Book" panose="020B0503020102020204" pitchFamily="34" charset="0"/>
              </a:rPr>
              <a:t>город Заречный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Franklin Gothic Book" panose="020B0503020102020204" pitchFamily="34" charset="0"/>
              </a:rPr>
              <a:t>2023  год</a:t>
            </a:r>
            <a:endParaRPr lang="ru-RU" dirty="0">
              <a:solidFill>
                <a:srgbClr val="00206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97B2E6B-6158-469E-97B0-E0C1D0A7B5EB}"/>
              </a:ext>
            </a:extLst>
          </p:cNvPr>
          <p:cNvSpPr txBox="1"/>
          <p:nvPr/>
        </p:nvSpPr>
        <p:spPr>
          <a:xfrm>
            <a:off x="1030441" y="1759294"/>
            <a:ext cx="4899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0" scaled="1"/>
                  <a:tileRect/>
                </a:gradFill>
                <a:latin typeface="Real Truth" pitchFamily="2" charset="0"/>
                <a:ea typeface="Real Truth" pitchFamily="2" charset="0"/>
              </a:rPr>
              <a:t>БЛАГОДАРСТВЕННОЕ</a:t>
            </a:r>
          </a:p>
          <a:p>
            <a:pPr algn="ctr"/>
            <a:r>
              <a:rPr lang="ru-RU" sz="3200" b="1" dirty="0" smtClean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0" scaled="1"/>
                  <a:tileRect/>
                </a:gradFill>
                <a:latin typeface="Real Truth" pitchFamily="2" charset="0"/>
                <a:ea typeface="Real Truth" pitchFamily="2" charset="0"/>
              </a:rPr>
              <a:t>ПИСЬМО</a:t>
            </a:r>
            <a:endParaRPr lang="ru-RU" sz="3200" b="1" dirty="0">
              <a:gradFill flip="none" rotWithShape="1">
                <a:gsLst>
                  <a:gs pos="20000">
                    <a:srgbClr val="002060"/>
                  </a:gs>
                  <a:gs pos="80000">
                    <a:srgbClr val="C00000"/>
                  </a:gs>
                </a:gsLst>
                <a:lin ang="0" scaled="1"/>
                <a:tileRect/>
              </a:gradFill>
              <a:latin typeface="Real Truth" pitchFamily="2" charset="0"/>
              <a:ea typeface="Real Truth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B8D6D94D-2E7B-4FCB-95B4-6AD5468401D8}"/>
              </a:ext>
            </a:extLst>
          </p:cNvPr>
          <p:cNvSpPr txBox="1"/>
          <p:nvPr/>
        </p:nvSpPr>
        <p:spPr>
          <a:xfrm>
            <a:off x="1714500" y="2836512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>
                <a:gradFill>
                  <a:gsLst>
                    <a:gs pos="20000">
                      <a:srgbClr val="002060"/>
                    </a:gs>
                    <a:gs pos="80000">
                      <a:srgbClr val="FF0000"/>
                    </a:gs>
                  </a:gsLst>
                  <a:lin ang="0" scaled="1"/>
                </a:gra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ВРУЧАЕТСЯ: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2C4E8BC6-F312-45B4-9179-7FCCC83C18AD}"/>
              </a:ext>
            </a:extLst>
          </p:cNvPr>
          <p:cNvSpPr txBox="1"/>
          <p:nvPr/>
        </p:nvSpPr>
        <p:spPr>
          <a:xfrm>
            <a:off x="863464" y="6909895"/>
            <a:ext cx="5131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Franklin Gothic Book" panose="020B0503020102020204" pitchFamily="34" charset="0"/>
              </a:rPr>
              <a:t>Начальник                                                              С.В. Чернышева</a:t>
            </a:r>
            <a:endParaRPr lang="ru-RU" dirty="0">
              <a:solidFill>
                <a:srgbClr val="00206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8" name="Надпись 2">
            <a:extLst>
              <a:ext uri="{FF2B5EF4-FFF2-40B4-BE49-F238E27FC236}">
                <a16:creationId xmlns:a16="http://schemas.microsoft.com/office/drawing/2014/main" xmlns="" id="{C009A5CD-6CD9-40DF-99EF-48C06EE24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234" y="4323626"/>
            <a:ext cx="6289097" cy="171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ru-RU" b="1" dirty="0" smtClean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0" scaled="1"/>
                  <a:tileRect/>
                </a:gradFill>
                <a:latin typeface="Real Truth" pitchFamily="2" charset="0"/>
                <a:ea typeface="Real Truth" pitchFamily="2" charset="0"/>
              </a:rPr>
              <a:t>за подготовку победителей и призеров </a:t>
            </a:r>
            <a:endParaRPr lang="ru-RU" b="1" dirty="0" smtClean="0">
              <a:gradFill flip="none" rotWithShape="1">
                <a:gsLst>
                  <a:gs pos="20000">
                    <a:srgbClr val="002060"/>
                  </a:gs>
                  <a:gs pos="80000">
                    <a:srgbClr val="C00000"/>
                  </a:gs>
                </a:gsLst>
                <a:lin ang="0" scaled="1"/>
                <a:tileRect/>
              </a:gradFill>
              <a:latin typeface="Real Truth" pitchFamily="2" charset="0"/>
              <a:ea typeface="Real Truth" pitchFamily="2" charset="0"/>
            </a:endParaRPr>
          </a:p>
          <a:p>
            <a:pPr algn="ctr"/>
            <a:r>
              <a:rPr lang="en-US" b="1" dirty="0" smtClean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0" scaled="1"/>
                  <a:tileRect/>
                </a:gradFill>
                <a:latin typeface="Real Truth" pitchFamily="2" charset="0"/>
                <a:ea typeface="Real Truth" pitchFamily="2" charset="0"/>
              </a:rPr>
              <a:t>VII</a:t>
            </a:r>
            <a:r>
              <a:rPr lang="ru-RU" b="1" dirty="0" smtClean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0" scaled="1"/>
                  <a:tileRect/>
                </a:gradFill>
                <a:latin typeface="Real Truth" pitchFamily="2" charset="0"/>
                <a:ea typeface="Real Truth" pitchFamily="2" charset="0"/>
              </a:rPr>
              <a:t> </a:t>
            </a:r>
            <a:r>
              <a:rPr lang="en-US" b="1" dirty="0" smtClean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0" scaled="1"/>
                  <a:tileRect/>
                </a:gradFill>
                <a:latin typeface="Real Truth" pitchFamily="2" charset="0"/>
                <a:ea typeface="Real Truth" pitchFamily="2" charset="0"/>
              </a:rPr>
              <a:t> </a:t>
            </a:r>
            <a:r>
              <a:rPr lang="ru-RU" b="1" dirty="0" smtClean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0" scaled="1"/>
                  <a:tileRect/>
                </a:gradFill>
                <a:latin typeface="Real Truth" pitchFamily="2" charset="0"/>
                <a:ea typeface="Real Truth" pitchFamily="2" charset="0"/>
              </a:rPr>
              <a:t>городского конкурса  </a:t>
            </a:r>
            <a:endParaRPr lang="ru-RU" b="1" dirty="0" smtClean="0">
              <a:gradFill flip="none" rotWithShape="1">
                <a:gsLst>
                  <a:gs pos="20000">
                    <a:srgbClr val="002060"/>
                  </a:gs>
                  <a:gs pos="80000">
                    <a:srgbClr val="C00000"/>
                  </a:gs>
                </a:gsLst>
                <a:lin ang="0" scaled="1"/>
                <a:tileRect/>
              </a:gradFill>
              <a:latin typeface="Real Truth" pitchFamily="2" charset="0"/>
              <a:ea typeface="Real Truth" pitchFamily="2" charset="0"/>
            </a:endParaRPr>
          </a:p>
          <a:p>
            <a:pPr algn="ctr"/>
            <a:r>
              <a:rPr lang="ru-RU" b="1" dirty="0" smtClean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0" scaled="1"/>
                  <a:tileRect/>
                </a:gradFill>
                <a:latin typeface="Real Truth" pitchFamily="2" charset="0"/>
                <a:ea typeface="Real Truth" pitchFamily="2" charset="0"/>
              </a:rPr>
              <a:t>декоративно-прикладного </a:t>
            </a:r>
            <a:r>
              <a:rPr lang="ru-RU" b="1" dirty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0" scaled="1"/>
                  <a:tileRect/>
                </a:gradFill>
                <a:latin typeface="Real Truth" pitchFamily="2" charset="0"/>
                <a:ea typeface="Real Truth" pitchFamily="2" charset="0"/>
              </a:rPr>
              <a:t>творчества</a:t>
            </a:r>
          </a:p>
          <a:p>
            <a:pPr algn="ctr"/>
            <a:r>
              <a:rPr lang="ru-RU" sz="3000" b="1" cap="all" dirty="0">
                <a:gradFill>
                  <a:gsLst>
                    <a:gs pos="20000">
                      <a:srgbClr val="002060"/>
                    </a:gs>
                    <a:gs pos="80000">
                      <a:srgbClr val="FF0000"/>
                    </a:gs>
                  </a:gsLst>
                  <a:lin ang="0" scaled="1"/>
                </a:gra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«добрых рук волшебство»</a:t>
            </a:r>
          </a:p>
          <a:p>
            <a:pPr algn="ctr"/>
            <a:r>
              <a:rPr lang="ru-RU" b="1" cap="all" dirty="0" smtClean="0">
                <a:solidFill>
                  <a:srgbClr val="002060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</a:t>
            </a:r>
            <a:r>
              <a:rPr lang="ru-RU" b="1" cap="all" dirty="0">
                <a:solidFill>
                  <a:srgbClr val="002060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учащихся образовательных</a:t>
            </a:r>
          </a:p>
          <a:p>
            <a:pPr algn="ctr"/>
            <a:r>
              <a:rPr lang="ru-RU" b="1" cap="all" dirty="0">
                <a:solidFill>
                  <a:srgbClr val="002060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организаций всех видов и типов </a:t>
            </a:r>
            <a:endParaRPr lang="ru-RU" b="1" cap="all" dirty="0">
              <a:solidFill>
                <a:srgbClr val="002060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FDBEC739-DAC7-4C2F-A135-000C2E09DB7B}"/>
              </a:ext>
            </a:extLst>
          </p:cNvPr>
          <p:cNvCxnSpPr>
            <a:cxnSpLocks/>
          </p:cNvCxnSpPr>
          <p:nvPr/>
        </p:nvCxnSpPr>
        <p:spPr>
          <a:xfrm>
            <a:off x="682608" y="3643741"/>
            <a:ext cx="540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415D0B80-491C-499B-81CA-26AF5800B418}"/>
              </a:ext>
            </a:extLst>
          </p:cNvPr>
          <p:cNvCxnSpPr>
            <a:cxnSpLocks/>
          </p:cNvCxnSpPr>
          <p:nvPr/>
        </p:nvCxnSpPr>
        <p:spPr>
          <a:xfrm>
            <a:off x="724783" y="4128815"/>
            <a:ext cx="540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2292" y="5995500"/>
            <a:ext cx="2078916" cy="204233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9982" y="6732519"/>
            <a:ext cx="890093" cy="792549"/>
          </a:xfrm>
          <a:prstGeom prst="rect">
            <a:avLst/>
          </a:prstGeom>
        </p:spPr>
      </p:pic>
      <p:grpSp>
        <p:nvGrpSpPr>
          <p:cNvPr id="28" name="Группа 27"/>
          <p:cNvGrpSpPr/>
          <p:nvPr/>
        </p:nvGrpSpPr>
        <p:grpSpPr>
          <a:xfrm>
            <a:off x="61545" y="9012972"/>
            <a:ext cx="6689162" cy="949463"/>
            <a:chOff x="61545" y="9012972"/>
            <a:chExt cx="6689162" cy="949463"/>
          </a:xfrm>
        </p:grpSpPr>
        <p:pic>
          <p:nvPicPr>
            <p:cNvPr id="29" name="Рисунок 28" descr="https://xn--62-kmc.xn--80aafey1amqq.xn--d1acj3b/images/events/cover/091dc1731d3d0fac11024eaccc01294d_big.png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4382" y="9112463"/>
              <a:ext cx="1076325" cy="7169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7">
              <a:extLst>
                <a:ext uri="{FF2B5EF4-FFF2-40B4-BE49-F238E27FC236}">
                  <a16:creationId xmlns:a16="http://schemas.microsoft.com/office/drawing/2014/main" xmlns="" id="{45E6F6FA-5B4E-45A8-97E4-ACC68E20E8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8368" y="9107787"/>
              <a:ext cx="736298" cy="688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xmlns="" id="{446BE9BB-75A0-480D-8793-3EB2CD48C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954" y="9012972"/>
              <a:ext cx="949463" cy="949463"/>
            </a:xfrm>
            <a:prstGeom prst="rect">
              <a:avLst/>
            </a:prstGeom>
          </p:spPr>
        </p:pic>
        <p:pic>
          <p:nvPicPr>
            <p:cNvPr id="36" name="Picture 21">
              <a:extLst>
                <a:ext uri="{FF2B5EF4-FFF2-40B4-BE49-F238E27FC236}">
                  <a16:creationId xmlns:a16="http://schemas.microsoft.com/office/drawing/2014/main" xmlns="" id="{0CCC558F-16C2-40C7-9258-A9B9235374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2137" y="9097495"/>
              <a:ext cx="573718" cy="760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9">
              <a:extLst>
                <a:ext uri="{FF2B5EF4-FFF2-40B4-BE49-F238E27FC236}">
                  <a16:creationId xmlns:a16="http://schemas.microsoft.com/office/drawing/2014/main" xmlns="" id="{810C6D73-BFE0-442E-852A-C017DE979C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9215" y="9189100"/>
              <a:ext cx="565038" cy="687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Рисунок 38" descr="https://cbse.ru/wp-content/uploads/2023/03/%D0%93%D0%BE%D0%B4-%D0%BF%D0%B5%D0%B4%D0%B0%D0%B3%D0%BE%D0%B3%D0%B0-%D0%B8-%D0%BD%D0%B0%D1%81%D1%82%D0%B0%D0%B2%D0%BD%D0%B8%D0%BA%D0%B0-%D0%97%D0%B0%D1%81%D1%82%D0%B0%D0%B2%D0%BA%D0%B0-300x168.jpg"/>
            <p:cNvPicPr/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45" y="9154224"/>
              <a:ext cx="1257300" cy="7035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327839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788</TotalTime>
  <Words>41</Words>
  <Application>Microsoft Office PowerPoint</Application>
  <PresentationFormat>Лист A4 (210x297 мм)</PresentationFormat>
  <Paragraphs>16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Никитин Владислав</dc:creator>
  <cp:lastModifiedBy>lenovopc</cp:lastModifiedBy>
  <cp:revision>77</cp:revision>
  <cp:lastPrinted>2023-03-22T13:34:27Z</cp:lastPrinted>
  <dcterms:created xsi:type="dcterms:W3CDTF">2021-03-29T08:47:37Z</dcterms:created>
  <dcterms:modified xsi:type="dcterms:W3CDTF">2023-04-02T05:05:06Z</dcterms:modified>
</cp:coreProperties>
</file>